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722"/>
    <a:srgbClr val="FCF8C4"/>
    <a:srgbClr val="8E231C"/>
    <a:srgbClr val="FFE100"/>
    <a:srgbClr val="ED1847"/>
    <a:srgbClr val="F6EB00"/>
    <a:srgbClr val="FFDB00"/>
    <a:srgbClr val="FDFEFF"/>
    <a:srgbClr val="331210"/>
    <a:srgbClr val="FF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8" y="-216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007"/>
            <a:ext cx="39957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-18904"/>
            <a:ext cx="39957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F1572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заголовок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tx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подзаголовок</a:t>
            </a:r>
            <a:endParaRPr lang="ru-RU" sz="1400" b="1" dirty="0">
              <a:solidFill>
                <a:srgbClr val="8E231C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36251" y="1308602"/>
            <a:ext cx="1833315" cy="1833315"/>
          </a:xfrm>
          <a:prstGeom prst="ellipse">
            <a:avLst/>
          </a:prstGeom>
          <a:gradFill flip="none" rotWithShape="1">
            <a:gsLst>
              <a:gs pos="100000">
                <a:srgbClr val="FFDB00"/>
              </a:gs>
              <a:gs pos="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82600">
              <a:srgbClr val="FCF8C4">
                <a:alpha val="7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10132" y="2433447"/>
            <a:ext cx="10855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скидка при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предъявлении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этого купона</a:t>
            </a:r>
            <a:endParaRPr lang="ru-RU" b="1" dirty="0">
              <a:solidFill>
                <a:srgbClr val="8E231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355358">
            <a:off x="-103787" y="3346102"/>
            <a:ext cx="4203312" cy="920193"/>
          </a:xfrm>
          <a:prstGeom prst="rect">
            <a:avLst/>
          </a:prstGeom>
          <a:solidFill>
            <a:srgbClr val="F1572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21334105">
            <a:off x="333839" y="3471436"/>
            <a:ext cx="334630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Описание предложения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1334105">
            <a:off x="2400405" y="3751360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tx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дополнение</a:t>
            </a:r>
            <a:endParaRPr lang="ru-RU" sz="1400" b="1" dirty="0">
              <a:solidFill>
                <a:srgbClr val="8E231C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90550" y="4748736"/>
            <a:ext cx="2770040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D1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0988" y="4423873"/>
            <a:ext cx="915586" cy="915586"/>
          </a:xfrm>
          <a:prstGeom prst="ellipse">
            <a:avLst/>
          </a:prstGeom>
          <a:solidFill>
            <a:srgbClr val="ED1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80077" y="4414566"/>
            <a:ext cx="219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Схема проезда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32471" y="4894751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1847"/>
                </a:solidFill>
              </a:rPr>
              <a:t>переверни</a:t>
            </a:r>
            <a:endParaRPr lang="ru-RU" sz="2400" b="1" dirty="0">
              <a:solidFill>
                <a:srgbClr val="ED184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0" y="4464725"/>
            <a:ext cx="833882" cy="833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6224" y="1432416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-20</a:t>
            </a:r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%</a:t>
            </a:r>
            <a:endParaRPr lang="ru-RU" sz="60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399573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F1572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заголовок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tx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подзаголовок</a:t>
            </a:r>
            <a:endParaRPr lang="ru-RU" sz="1400" b="1" dirty="0">
              <a:solidFill>
                <a:srgbClr val="8E231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355358">
            <a:off x="-107251" y="3574294"/>
            <a:ext cx="4203312" cy="1079383"/>
          </a:xfrm>
          <a:prstGeom prst="rect">
            <a:avLst/>
          </a:prstGeom>
          <a:solidFill>
            <a:srgbClr val="F1572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1334105">
            <a:off x="549942" y="3515164"/>
            <a:ext cx="289585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4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находимся: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адрес вашего офиса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334105">
            <a:off x="1356573" y="4286091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tx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дополнение</a:t>
            </a:r>
            <a:endParaRPr lang="ru-RU" sz="1400" b="1" dirty="0">
              <a:solidFill>
                <a:srgbClr val="8E231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4646" y="4644777"/>
            <a:ext cx="1885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8 800 222-33-44</a:t>
            </a:r>
          </a:p>
          <a:p>
            <a:pPr algn="r"/>
            <a:r>
              <a:rPr lang="en-US" sz="2000" b="1" dirty="0" smtClean="0"/>
              <a:t>ww</a:t>
            </a:r>
            <a:r>
              <a:rPr lang="en-US" sz="2000" b="1" dirty="0" smtClean="0"/>
              <a:t>w.site.com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27666" r="5155" b="18582"/>
          <a:stretch/>
        </p:blipFill>
        <p:spPr bwMode="auto">
          <a:xfrm>
            <a:off x="1473200" y="1739901"/>
            <a:ext cx="2266898" cy="1498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90" y="2149897"/>
            <a:ext cx="355972" cy="355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21797"/>
          <a:stretch/>
        </p:blipFill>
        <p:spPr>
          <a:xfrm>
            <a:off x="198462" y="1391902"/>
            <a:ext cx="1994917" cy="2012624"/>
          </a:xfrm>
          <a:prstGeom prst="ellipse">
            <a:avLst/>
          </a:prstGeom>
          <a:effectLst>
            <a:glow rad="342900">
              <a:srgbClr val="FCF8C4">
                <a:alpha val="61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27</cp:revision>
  <dcterms:created xsi:type="dcterms:W3CDTF">2013-04-14T13:39:30Z</dcterms:created>
  <dcterms:modified xsi:type="dcterms:W3CDTF">2013-04-15T02:18:59Z</dcterms:modified>
</cp:coreProperties>
</file>